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67" r:id="rId3"/>
    <p:sldId id="269" r:id="rId4"/>
    <p:sldId id="270" r:id="rId5"/>
    <p:sldId id="274" r:id="rId6"/>
    <p:sldId id="275" r:id="rId7"/>
    <p:sldId id="271" r:id="rId8"/>
    <p:sldId id="283" r:id="rId9"/>
    <p:sldId id="284" r:id="rId10"/>
    <p:sldId id="278" r:id="rId11"/>
    <p:sldId id="285" r:id="rId12"/>
    <p:sldId id="280" r:id="rId13"/>
    <p:sldId id="276" r:id="rId14"/>
    <p:sldId id="294" r:id="rId15"/>
    <p:sldId id="293" r:id="rId16"/>
    <p:sldId id="286" r:id="rId17"/>
    <p:sldId id="287" r:id="rId18"/>
    <p:sldId id="289" r:id="rId19"/>
    <p:sldId id="290" r:id="rId20"/>
    <p:sldId id="292" r:id="rId21"/>
    <p:sldId id="291" r:id="rId22"/>
    <p:sldId id="281" r:id="rId23"/>
    <p:sldId id="295" r:id="rId24"/>
  </p:sldIdLst>
  <p:sldSz cx="9723438" cy="5443538"/>
  <p:notesSz cx="6858000" cy="9144000"/>
  <p:defaultTextStyle>
    <a:defPPr>
      <a:defRPr lang="en-US"/>
    </a:defPPr>
    <a:lvl1pPr marL="0" algn="l" defTabSz="727951" rtl="0" eaLnBrk="1" latinLnBrk="0" hangingPunct="1">
      <a:defRPr sz="1433" kern="1200">
        <a:solidFill>
          <a:schemeClr val="tx1"/>
        </a:solidFill>
        <a:latin typeface="+mn-lt"/>
        <a:ea typeface="+mn-ea"/>
        <a:cs typeface="+mn-cs"/>
      </a:defRPr>
    </a:lvl1pPr>
    <a:lvl2pPr marL="363976" algn="l" defTabSz="727951" rtl="0" eaLnBrk="1" latinLnBrk="0" hangingPunct="1">
      <a:defRPr sz="1433" kern="1200">
        <a:solidFill>
          <a:schemeClr val="tx1"/>
        </a:solidFill>
        <a:latin typeface="+mn-lt"/>
        <a:ea typeface="+mn-ea"/>
        <a:cs typeface="+mn-cs"/>
      </a:defRPr>
    </a:lvl2pPr>
    <a:lvl3pPr marL="727951" algn="l" defTabSz="727951" rtl="0" eaLnBrk="1" latinLnBrk="0" hangingPunct="1">
      <a:defRPr sz="1433" kern="1200">
        <a:solidFill>
          <a:schemeClr val="tx1"/>
        </a:solidFill>
        <a:latin typeface="+mn-lt"/>
        <a:ea typeface="+mn-ea"/>
        <a:cs typeface="+mn-cs"/>
      </a:defRPr>
    </a:lvl3pPr>
    <a:lvl4pPr marL="1091927" algn="l" defTabSz="727951" rtl="0" eaLnBrk="1" latinLnBrk="0" hangingPunct="1">
      <a:defRPr sz="1433" kern="1200">
        <a:solidFill>
          <a:schemeClr val="tx1"/>
        </a:solidFill>
        <a:latin typeface="+mn-lt"/>
        <a:ea typeface="+mn-ea"/>
        <a:cs typeface="+mn-cs"/>
      </a:defRPr>
    </a:lvl4pPr>
    <a:lvl5pPr marL="1455902" algn="l" defTabSz="727951" rtl="0" eaLnBrk="1" latinLnBrk="0" hangingPunct="1">
      <a:defRPr sz="1433" kern="1200">
        <a:solidFill>
          <a:schemeClr val="tx1"/>
        </a:solidFill>
        <a:latin typeface="+mn-lt"/>
        <a:ea typeface="+mn-ea"/>
        <a:cs typeface="+mn-cs"/>
      </a:defRPr>
    </a:lvl5pPr>
    <a:lvl6pPr marL="1819877" algn="l" defTabSz="727951" rtl="0" eaLnBrk="1" latinLnBrk="0" hangingPunct="1">
      <a:defRPr sz="1433" kern="1200">
        <a:solidFill>
          <a:schemeClr val="tx1"/>
        </a:solidFill>
        <a:latin typeface="+mn-lt"/>
        <a:ea typeface="+mn-ea"/>
        <a:cs typeface="+mn-cs"/>
      </a:defRPr>
    </a:lvl6pPr>
    <a:lvl7pPr marL="2183853" algn="l" defTabSz="727951" rtl="0" eaLnBrk="1" latinLnBrk="0" hangingPunct="1">
      <a:defRPr sz="1433" kern="1200">
        <a:solidFill>
          <a:schemeClr val="tx1"/>
        </a:solidFill>
        <a:latin typeface="+mn-lt"/>
        <a:ea typeface="+mn-ea"/>
        <a:cs typeface="+mn-cs"/>
      </a:defRPr>
    </a:lvl7pPr>
    <a:lvl8pPr marL="2547828" algn="l" defTabSz="727951" rtl="0" eaLnBrk="1" latinLnBrk="0" hangingPunct="1">
      <a:defRPr sz="1433" kern="1200">
        <a:solidFill>
          <a:schemeClr val="tx1"/>
        </a:solidFill>
        <a:latin typeface="+mn-lt"/>
        <a:ea typeface="+mn-ea"/>
        <a:cs typeface="+mn-cs"/>
      </a:defRPr>
    </a:lvl8pPr>
    <a:lvl9pPr marL="2911804" algn="l" defTabSz="727951" rtl="0" eaLnBrk="1" latinLnBrk="0" hangingPunct="1">
      <a:defRPr sz="143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snapToObjects="1">
      <p:cViewPr varScale="1">
        <p:scale>
          <a:sx n="132" d="100"/>
          <a:sy n="132" d="100"/>
        </p:scale>
        <p:origin x="800"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5430" y="890876"/>
            <a:ext cx="7292579" cy="1895158"/>
          </a:xfrm>
        </p:spPr>
        <p:txBody>
          <a:bodyPr anchor="b"/>
          <a:lstStyle>
            <a:lvl1pPr algn="ctr">
              <a:defRPr sz="4763"/>
            </a:lvl1pPr>
          </a:lstStyle>
          <a:p>
            <a:r>
              <a:rPr lang="en-US"/>
              <a:t>Click to edit Master title style</a:t>
            </a:r>
            <a:endParaRPr lang="en-US" dirty="0"/>
          </a:p>
        </p:txBody>
      </p:sp>
      <p:sp>
        <p:nvSpPr>
          <p:cNvPr id="3" name="Subtitle 2"/>
          <p:cNvSpPr>
            <a:spLocks noGrp="1"/>
          </p:cNvSpPr>
          <p:nvPr>
            <p:ph type="subTitle" idx="1"/>
          </p:nvPr>
        </p:nvSpPr>
        <p:spPr>
          <a:xfrm>
            <a:off x="1215430" y="2859118"/>
            <a:ext cx="7292579" cy="1314261"/>
          </a:xfrm>
        </p:spPr>
        <p:txBody>
          <a:bodyPr/>
          <a:lstStyle>
            <a:lvl1pPr marL="0" indent="0" algn="ctr">
              <a:buNone/>
              <a:defRPr sz="1905"/>
            </a:lvl1pPr>
            <a:lvl2pPr marL="362925" indent="0" algn="ctr">
              <a:buNone/>
              <a:defRPr sz="1588"/>
            </a:lvl2pPr>
            <a:lvl3pPr marL="725851" indent="0" algn="ctr">
              <a:buNone/>
              <a:defRPr sz="1429"/>
            </a:lvl3pPr>
            <a:lvl4pPr marL="1088776" indent="0" algn="ctr">
              <a:buNone/>
              <a:defRPr sz="1270"/>
            </a:lvl4pPr>
            <a:lvl5pPr marL="1451701" indent="0" algn="ctr">
              <a:buNone/>
              <a:defRPr sz="1270"/>
            </a:lvl5pPr>
            <a:lvl6pPr marL="1814627" indent="0" algn="ctr">
              <a:buNone/>
              <a:defRPr sz="1270"/>
            </a:lvl6pPr>
            <a:lvl7pPr marL="2177552" indent="0" algn="ctr">
              <a:buNone/>
              <a:defRPr sz="1270"/>
            </a:lvl7pPr>
            <a:lvl8pPr marL="2540478" indent="0" algn="ctr">
              <a:buNone/>
              <a:defRPr sz="1270"/>
            </a:lvl8pPr>
            <a:lvl9pPr marL="2903403" indent="0" algn="ctr">
              <a:buNone/>
              <a:defRPr sz="127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0CF595-8422-D346-8853-34EC0E07D4AE}" type="datetimeFigureOut">
              <a:rPr lang="en-US" smtClean="0"/>
              <a:t>11/15/19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93902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CF595-8422-D346-8853-34EC0E07D4AE}" type="datetimeFigureOut">
              <a:rPr lang="en-US" smtClean="0"/>
              <a:t>11/15/19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1571681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335" y="289818"/>
            <a:ext cx="2096616" cy="46131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8486" y="289818"/>
            <a:ext cx="6168306" cy="46131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CF595-8422-D346-8853-34EC0E07D4AE}" type="datetimeFigureOut">
              <a:rPr lang="en-US" smtClean="0"/>
              <a:t>11/15/19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119663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CF595-8422-D346-8853-34EC0E07D4AE}" type="datetimeFigureOut">
              <a:rPr lang="en-US" smtClean="0"/>
              <a:t>11/15/19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41513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422" y="1357105"/>
            <a:ext cx="8386465" cy="2264360"/>
          </a:xfrm>
        </p:spPr>
        <p:txBody>
          <a:bodyPr anchor="b"/>
          <a:lstStyle>
            <a:lvl1pPr>
              <a:defRPr sz="4763"/>
            </a:lvl1pPr>
          </a:lstStyle>
          <a:p>
            <a:r>
              <a:rPr lang="en-US"/>
              <a:t>Click to edit Master title style</a:t>
            </a:r>
            <a:endParaRPr lang="en-US" dirty="0"/>
          </a:p>
        </p:txBody>
      </p:sp>
      <p:sp>
        <p:nvSpPr>
          <p:cNvPr id="3" name="Text Placeholder 2"/>
          <p:cNvSpPr>
            <a:spLocks noGrp="1"/>
          </p:cNvSpPr>
          <p:nvPr>
            <p:ph type="body" idx="1"/>
          </p:nvPr>
        </p:nvSpPr>
        <p:spPr>
          <a:xfrm>
            <a:off x="663422" y="3642887"/>
            <a:ext cx="8386465" cy="1190774"/>
          </a:xfrm>
        </p:spPr>
        <p:txBody>
          <a:bodyPr/>
          <a:lstStyle>
            <a:lvl1pPr marL="0" indent="0">
              <a:buNone/>
              <a:defRPr sz="1905">
                <a:solidFill>
                  <a:schemeClr val="tx1">
                    <a:tint val="75000"/>
                  </a:schemeClr>
                </a:solidFill>
              </a:defRPr>
            </a:lvl1pPr>
            <a:lvl2pPr marL="362925" indent="0">
              <a:buNone/>
              <a:defRPr sz="1588">
                <a:solidFill>
                  <a:schemeClr val="tx1">
                    <a:tint val="75000"/>
                  </a:schemeClr>
                </a:solidFill>
              </a:defRPr>
            </a:lvl2pPr>
            <a:lvl3pPr marL="725851" indent="0">
              <a:buNone/>
              <a:defRPr sz="1429">
                <a:solidFill>
                  <a:schemeClr val="tx1">
                    <a:tint val="75000"/>
                  </a:schemeClr>
                </a:solidFill>
              </a:defRPr>
            </a:lvl3pPr>
            <a:lvl4pPr marL="1088776" indent="0">
              <a:buNone/>
              <a:defRPr sz="1270">
                <a:solidFill>
                  <a:schemeClr val="tx1">
                    <a:tint val="75000"/>
                  </a:schemeClr>
                </a:solidFill>
              </a:defRPr>
            </a:lvl4pPr>
            <a:lvl5pPr marL="1451701" indent="0">
              <a:buNone/>
              <a:defRPr sz="1270">
                <a:solidFill>
                  <a:schemeClr val="tx1">
                    <a:tint val="75000"/>
                  </a:schemeClr>
                </a:solidFill>
              </a:defRPr>
            </a:lvl5pPr>
            <a:lvl6pPr marL="1814627" indent="0">
              <a:buNone/>
              <a:defRPr sz="1270">
                <a:solidFill>
                  <a:schemeClr val="tx1">
                    <a:tint val="75000"/>
                  </a:schemeClr>
                </a:solidFill>
              </a:defRPr>
            </a:lvl6pPr>
            <a:lvl7pPr marL="2177552" indent="0">
              <a:buNone/>
              <a:defRPr sz="1270">
                <a:solidFill>
                  <a:schemeClr val="tx1">
                    <a:tint val="75000"/>
                  </a:schemeClr>
                </a:solidFill>
              </a:defRPr>
            </a:lvl7pPr>
            <a:lvl8pPr marL="2540478" indent="0">
              <a:buNone/>
              <a:defRPr sz="1270">
                <a:solidFill>
                  <a:schemeClr val="tx1">
                    <a:tint val="75000"/>
                  </a:schemeClr>
                </a:solidFill>
              </a:defRPr>
            </a:lvl8pPr>
            <a:lvl9pPr marL="2903403" indent="0">
              <a:buNone/>
              <a:defRPr sz="12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CF595-8422-D346-8853-34EC0E07D4AE}" type="datetimeFigureOut">
              <a:rPr lang="en-US" smtClean="0"/>
              <a:t>11/15/19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2093546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8486" y="1449090"/>
            <a:ext cx="4132461" cy="345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22491" y="1449090"/>
            <a:ext cx="4132461" cy="345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0CF595-8422-D346-8853-34EC0E07D4AE}" type="datetimeFigureOut">
              <a:rPr lang="en-US" smtClean="0"/>
              <a:t>11/15/19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185649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9753" y="289818"/>
            <a:ext cx="8386465" cy="10521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9753" y="1334423"/>
            <a:ext cx="4113470" cy="653980"/>
          </a:xfrm>
        </p:spPr>
        <p:txBody>
          <a:bodyPr anchor="b"/>
          <a:lstStyle>
            <a:lvl1pPr marL="0" indent="0">
              <a:buNone/>
              <a:defRPr sz="1905" b="1"/>
            </a:lvl1pPr>
            <a:lvl2pPr marL="362925" indent="0">
              <a:buNone/>
              <a:defRPr sz="1588" b="1"/>
            </a:lvl2pPr>
            <a:lvl3pPr marL="725851" indent="0">
              <a:buNone/>
              <a:defRPr sz="1429" b="1"/>
            </a:lvl3pPr>
            <a:lvl4pPr marL="1088776" indent="0">
              <a:buNone/>
              <a:defRPr sz="1270" b="1"/>
            </a:lvl4pPr>
            <a:lvl5pPr marL="1451701" indent="0">
              <a:buNone/>
              <a:defRPr sz="1270" b="1"/>
            </a:lvl5pPr>
            <a:lvl6pPr marL="1814627" indent="0">
              <a:buNone/>
              <a:defRPr sz="1270" b="1"/>
            </a:lvl6pPr>
            <a:lvl7pPr marL="2177552" indent="0">
              <a:buNone/>
              <a:defRPr sz="1270" b="1"/>
            </a:lvl7pPr>
            <a:lvl8pPr marL="2540478" indent="0">
              <a:buNone/>
              <a:defRPr sz="1270" b="1"/>
            </a:lvl8pPr>
            <a:lvl9pPr marL="2903403" indent="0">
              <a:buNone/>
              <a:defRPr sz="1270" b="1"/>
            </a:lvl9pPr>
          </a:lstStyle>
          <a:p>
            <a:pPr lvl="0"/>
            <a:r>
              <a:rPr lang="en-US"/>
              <a:t>Click to edit Master text styles</a:t>
            </a:r>
          </a:p>
        </p:txBody>
      </p:sp>
      <p:sp>
        <p:nvSpPr>
          <p:cNvPr id="4" name="Content Placeholder 3"/>
          <p:cNvSpPr>
            <a:spLocks noGrp="1"/>
          </p:cNvSpPr>
          <p:nvPr>
            <p:ph sz="half" idx="2"/>
          </p:nvPr>
        </p:nvSpPr>
        <p:spPr>
          <a:xfrm>
            <a:off x="669753" y="1988403"/>
            <a:ext cx="4113470" cy="2924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22490" y="1334423"/>
            <a:ext cx="4133728" cy="653980"/>
          </a:xfrm>
        </p:spPr>
        <p:txBody>
          <a:bodyPr anchor="b"/>
          <a:lstStyle>
            <a:lvl1pPr marL="0" indent="0">
              <a:buNone/>
              <a:defRPr sz="1905" b="1"/>
            </a:lvl1pPr>
            <a:lvl2pPr marL="362925" indent="0">
              <a:buNone/>
              <a:defRPr sz="1588" b="1"/>
            </a:lvl2pPr>
            <a:lvl3pPr marL="725851" indent="0">
              <a:buNone/>
              <a:defRPr sz="1429" b="1"/>
            </a:lvl3pPr>
            <a:lvl4pPr marL="1088776" indent="0">
              <a:buNone/>
              <a:defRPr sz="1270" b="1"/>
            </a:lvl4pPr>
            <a:lvl5pPr marL="1451701" indent="0">
              <a:buNone/>
              <a:defRPr sz="1270" b="1"/>
            </a:lvl5pPr>
            <a:lvl6pPr marL="1814627" indent="0">
              <a:buNone/>
              <a:defRPr sz="1270" b="1"/>
            </a:lvl6pPr>
            <a:lvl7pPr marL="2177552" indent="0">
              <a:buNone/>
              <a:defRPr sz="1270" b="1"/>
            </a:lvl7pPr>
            <a:lvl8pPr marL="2540478" indent="0">
              <a:buNone/>
              <a:defRPr sz="1270" b="1"/>
            </a:lvl8pPr>
            <a:lvl9pPr marL="2903403" indent="0">
              <a:buNone/>
              <a:defRPr sz="1270" b="1"/>
            </a:lvl9pPr>
          </a:lstStyle>
          <a:p>
            <a:pPr lvl="0"/>
            <a:r>
              <a:rPr lang="en-US"/>
              <a:t>Click to edit Master text styles</a:t>
            </a:r>
          </a:p>
        </p:txBody>
      </p:sp>
      <p:sp>
        <p:nvSpPr>
          <p:cNvPr id="6" name="Content Placeholder 5"/>
          <p:cNvSpPr>
            <a:spLocks noGrp="1"/>
          </p:cNvSpPr>
          <p:nvPr>
            <p:ph sz="quarter" idx="4"/>
          </p:nvPr>
        </p:nvSpPr>
        <p:spPr>
          <a:xfrm>
            <a:off x="4922490" y="1988403"/>
            <a:ext cx="4133728" cy="2924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0CF595-8422-D346-8853-34EC0E07D4AE}" type="datetimeFigureOut">
              <a:rPr lang="en-US" smtClean="0"/>
              <a:t>11/15/19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125002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0CF595-8422-D346-8853-34EC0E07D4AE}" type="datetimeFigureOut">
              <a:rPr lang="en-US" smtClean="0"/>
              <a:t>11/15/19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37370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CF595-8422-D346-8853-34EC0E07D4AE}" type="datetimeFigureOut">
              <a:rPr lang="en-US" smtClean="0"/>
              <a:t>11/15/19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165832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9753" y="362902"/>
            <a:ext cx="3136062" cy="1270159"/>
          </a:xfrm>
        </p:spPr>
        <p:txBody>
          <a:bodyPr anchor="b"/>
          <a:lstStyle>
            <a:lvl1pPr>
              <a:defRPr sz="2540"/>
            </a:lvl1pPr>
          </a:lstStyle>
          <a:p>
            <a:r>
              <a:rPr lang="en-US"/>
              <a:t>Click to edit Master title style</a:t>
            </a:r>
            <a:endParaRPr lang="en-US" dirty="0"/>
          </a:p>
        </p:txBody>
      </p:sp>
      <p:sp>
        <p:nvSpPr>
          <p:cNvPr id="3" name="Content Placeholder 2"/>
          <p:cNvSpPr>
            <a:spLocks noGrp="1"/>
          </p:cNvSpPr>
          <p:nvPr>
            <p:ph idx="1"/>
          </p:nvPr>
        </p:nvSpPr>
        <p:spPr>
          <a:xfrm>
            <a:off x="4133728" y="783769"/>
            <a:ext cx="4922490" cy="3868440"/>
          </a:xfrm>
        </p:spPr>
        <p:txBody>
          <a:bodyPr/>
          <a:lstStyle>
            <a:lvl1pPr>
              <a:defRPr sz="2540"/>
            </a:lvl1pPr>
            <a:lvl2pPr>
              <a:defRPr sz="2223"/>
            </a:lvl2pPr>
            <a:lvl3pPr>
              <a:defRPr sz="190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9753" y="1633062"/>
            <a:ext cx="3136062" cy="3025448"/>
          </a:xfrm>
        </p:spPr>
        <p:txBody>
          <a:bodyPr/>
          <a:lstStyle>
            <a:lvl1pPr marL="0" indent="0">
              <a:buNone/>
              <a:defRPr sz="1270"/>
            </a:lvl1pPr>
            <a:lvl2pPr marL="362925" indent="0">
              <a:buNone/>
              <a:defRPr sz="1111"/>
            </a:lvl2pPr>
            <a:lvl3pPr marL="725851" indent="0">
              <a:buNone/>
              <a:defRPr sz="953"/>
            </a:lvl3pPr>
            <a:lvl4pPr marL="1088776" indent="0">
              <a:buNone/>
              <a:defRPr sz="794"/>
            </a:lvl4pPr>
            <a:lvl5pPr marL="1451701" indent="0">
              <a:buNone/>
              <a:defRPr sz="794"/>
            </a:lvl5pPr>
            <a:lvl6pPr marL="1814627" indent="0">
              <a:buNone/>
              <a:defRPr sz="794"/>
            </a:lvl6pPr>
            <a:lvl7pPr marL="2177552" indent="0">
              <a:buNone/>
              <a:defRPr sz="794"/>
            </a:lvl7pPr>
            <a:lvl8pPr marL="2540478" indent="0">
              <a:buNone/>
              <a:defRPr sz="794"/>
            </a:lvl8pPr>
            <a:lvl9pPr marL="2903403"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fld id="{560CF595-8422-D346-8853-34EC0E07D4AE}" type="datetimeFigureOut">
              <a:rPr lang="en-US" smtClean="0"/>
              <a:t>11/15/19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139642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9753" y="362902"/>
            <a:ext cx="3136062" cy="1270159"/>
          </a:xfrm>
        </p:spPr>
        <p:txBody>
          <a:bodyPr anchor="b"/>
          <a:lstStyle>
            <a:lvl1pPr>
              <a:defRPr sz="254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33728" y="783769"/>
            <a:ext cx="4922490" cy="3868440"/>
          </a:xfrm>
        </p:spPr>
        <p:txBody>
          <a:bodyPr anchor="t"/>
          <a:lstStyle>
            <a:lvl1pPr marL="0" indent="0">
              <a:buNone/>
              <a:defRPr sz="2540"/>
            </a:lvl1pPr>
            <a:lvl2pPr marL="362925" indent="0">
              <a:buNone/>
              <a:defRPr sz="2223"/>
            </a:lvl2pPr>
            <a:lvl3pPr marL="725851" indent="0">
              <a:buNone/>
              <a:defRPr sz="1905"/>
            </a:lvl3pPr>
            <a:lvl4pPr marL="1088776" indent="0">
              <a:buNone/>
              <a:defRPr sz="1588"/>
            </a:lvl4pPr>
            <a:lvl5pPr marL="1451701" indent="0">
              <a:buNone/>
              <a:defRPr sz="1588"/>
            </a:lvl5pPr>
            <a:lvl6pPr marL="1814627" indent="0">
              <a:buNone/>
              <a:defRPr sz="1588"/>
            </a:lvl6pPr>
            <a:lvl7pPr marL="2177552" indent="0">
              <a:buNone/>
              <a:defRPr sz="1588"/>
            </a:lvl7pPr>
            <a:lvl8pPr marL="2540478" indent="0">
              <a:buNone/>
              <a:defRPr sz="1588"/>
            </a:lvl8pPr>
            <a:lvl9pPr marL="2903403" indent="0">
              <a:buNone/>
              <a:defRPr sz="1588"/>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69753" y="1633062"/>
            <a:ext cx="3136062" cy="3025448"/>
          </a:xfrm>
        </p:spPr>
        <p:txBody>
          <a:bodyPr/>
          <a:lstStyle>
            <a:lvl1pPr marL="0" indent="0">
              <a:buNone/>
              <a:defRPr sz="1270"/>
            </a:lvl1pPr>
            <a:lvl2pPr marL="362925" indent="0">
              <a:buNone/>
              <a:defRPr sz="1111"/>
            </a:lvl2pPr>
            <a:lvl3pPr marL="725851" indent="0">
              <a:buNone/>
              <a:defRPr sz="953"/>
            </a:lvl3pPr>
            <a:lvl4pPr marL="1088776" indent="0">
              <a:buNone/>
              <a:defRPr sz="794"/>
            </a:lvl4pPr>
            <a:lvl5pPr marL="1451701" indent="0">
              <a:buNone/>
              <a:defRPr sz="794"/>
            </a:lvl5pPr>
            <a:lvl6pPr marL="1814627" indent="0">
              <a:buNone/>
              <a:defRPr sz="794"/>
            </a:lvl6pPr>
            <a:lvl7pPr marL="2177552" indent="0">
              <a:buNone/>
              <a:defRPr sz="794"/>
            </a:lvl7pPr>
            <a:lvl8pPr marL="2540478" indent="0">
              <a:buNone/>
              <a:defRPr sz="794"/>
            </a:lvl8pPr>
            <a:lvl9pPr marL="2903403"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fld id="{560CF595-8422-D346-8853-34EC0E07D4AE}" type="datetimeFigureOut">
              <a:rPr lang="en-US" smtClean="0"/>
              <a:t>11/15/19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4B2CC-F2BC-0643-9F30-66517196390D}" type="slidenum">
              <a:rPr lang="en-US" smtClean="0"/>
              <a:t>‹#›</a:t>
            </a:fld>
            <a:endParaRPr lang="en-US"/>
          </a:p>
        </p:txBody>
      </p:sp>
    </p:spTree>
    <p:extLst>
      <p:ext uri="{BB962C8B-B14F-4D97-AF65-F5344CB8AC3E}">
        <p14:creationId xmlns:p14="http://schemas.microsoft.com/office/powerpoint/2010/main" val="206618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487" y="289818"/>
            <a:ext cx="8386465" cy="1052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8487" y="1449090"/>
            <a:ext cx="8386465" cy="3453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8486" y="5045354"/>
            <a:ext cx="2187774" cy="289818"/>
          </a:xfrm>
          <a:prstGeom prst="rect">
            <a:avLst/>
          </a:prstGeom>
        </p:spPr>
        <p:txBody>
          <a:bodyPr vert="horz" lIns="91440" tIns="45720" rIns="91440" bIns="45720" rtlCol="0" anchor="ctr"/>
          <a:lstStyle>
            <a:lvl1pPr algn="l">
              <a:defRPr sz="953">
                <a:solidFill>
                  <a:schemeClr val="tx1">
                    <a:tint val="75000"/>
                  </a:schemeClr>
                </a:solidFill>
              </a:defRPr>
            </a:lvl1pPr>
          </a:lstStyle>
          <a:p>
            <a:fld id="{560CF595-8422-D346-8853-34EC0E07D4AE}" type="datetimeFigureOut">
              <a:rPr lang="en-US" smtClean="0"/>
              <a:t>11/15/19</a:t>
            </a:fld>
            <a:endParaRPr lang="en-US"/>
          </a:p>
        </p:txBody>
      </p:sp>
      <p:sp>
        <p:nvSpPr>
          <p:cNvPr id="5" name="Footer Placeholder 4"/>
          <p:cNvSpPr>
            <a:spLocks noGrp="1"/>
          </p:cNvSpPr>
          <p:nvPr>
            <p:ph type="ftr" sz="quarter" idx="3"/>
          </p:nvPr>
        </p:nvSpPr>
        <p:spPr>
          <a:xfrm>
            <a:off x="3220889" y="5045354"/>
            <a:ext cx="3281660" cy="289818"/>
          </a:xfrm>
          <a:prstGeom prst="rect">
            <a:avLst/>
          </a:prstGeom>
        </p:spPr>
        <p:txBody>
          <a:bodyPr vert="horz" lIns="91440" tIns="45720" rIns="91440" bIns="45720" rtlCol="0" anchor="ctr"/>
          <a:lstStyle>
            <a:lvl1pPr algn="ctr">
              <a:defRPr sz="9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67178" y="5045354"/>
            <a:ext cx="2187774" cy="289818"/>
          </a:xfrm>
          <a:prstGeom prst="rect">
            <a:avLst/>
          </a:prstGeom>
        </p:spPr>
        <p:txBody>
          <a:bodyPr vert="horz" lIns="91440" tIns="45720" rIns="91440" bIns="45720" rtlCol="0" anchor="ctr"/>
          <a:lstStyle>
            <a:lvl1pPr algn="r">
              <a:defRPr sz="953">
                <a:solidFill>
                  <a:schemeClr val="tx1">
                    <a:tint val="75000"/>
                  </a:schemeClr>
                </a:solidFill>
              </a:defRPr>
            </a:lvl1pPr>
          </a:lstStyle>
          <a:p>
            <a:fld id="{7824B2CC-F2BC-0643-9F30-66517196390D}" type="slidenum">
              <a:rPr lang="en-US" smtClean="0"/>
              <a:t>‹#›</a:t>
            </a:fld>
            <a:endParaRPr lang="en-US"/>
          </a:p>
        </p:txBody>
      </p:sp>
    </p:spTree>
    <p:extLst>
      <p:ext uri="{BB962C8B-B14F-4D97-AF65-F5344CB8AC3E}">
        <p14:creationId xmlns:p14="http://schemas.microsoft.com/office/powerpoint/2010/main" val="30082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25851" rtl="0" eaLnBrk="1" latinLnBrk="0" hangingPunct="1">
        <a:lnSpc>
          <a:spcPct val="90000"/>
        </a:lnSpc>
        <a:spcBef>
          <a:spcPct val="0"/>
        </a:spcBef>
        <a:buNone/>
        <a:defRPr sz="3493" kern="1200">
          <a:solidFill>
            <a:schemeClr val="tx1"/>
          </a:solidFill>
          <a:latin typeface="+mj-lt"/>
          <a:ea typeface="+mj-ea"/>
          <a:cs typeface="+mj-cs"/>
        </a:defRPr>
      </a:lvl1pPr>
    </p:titleStyle>
    <p:bodyStyle>
      <a:lvl1pPr marL="181463" indent="-181463" algn="l" defTabSz="725851" rtl="0" eaLnBrk="1" latinLnBrk="0" hangingPunct="1">
        <a:lnSpc>
          <a:spcPct val="90000"/>
        </a:lnSpc>
        <a:spcBef>
          <a:spcPts val="794"/>
        </a:spcBef>
        <a:buFont typeface="Arial" panose="020B0604020202020204" pitchFamily="34" charset="0"/>
        <a:buChar char="•"/>
        <a:defRPr sz="2223" kern="1200">
          <a:solidFill>
            <a:schemeClr val="tx1"/>
          </a:solidFill>
          <a:latin typeface="+mn-lt"/>
          <a:ea typeface="+mn-ea"/>
          <a:cs typeface="+mn-cs"/>
        </a:defRPr>
      </a:lvl1pPr>
      <a:lvl2pPr marL="544388" indent="-181463" algn="l" defTabSz="725851" rtl="0" eaLnBrk="1" latinLnBrk="0" hangingPunct="1">
        <a:lnSpc>
          <a:spcPct val="90000"/>
        </a:lnSpc>
        <a:spcBef>
          <a:spcPts val="397"/>
        </a:spcBef>
        <a:buFont typeface="Arial" panose="020B0604020202020204" pitchFamily="34" charset="0"/>
        <a:buChar char="•"/>
        <a:defRPr sz="1905" kern="1200">
          <a:solidFill>
            <a:schemeClr val="tx1"/>
          </a:solidFill>
          <a:latin typeface="+mn-lt"/>
          <a:ea typeface="+mn-ea"/>
          <a:cs typeface="+mn-cs"/>
        </a:defRPr>
      </a:lvl2pPr>
      <a:lvl3pPr marL="907313" indent="-181463" algn="l" defTabSz="725851" rtl="0" eaLnBrk="1" latinLnBrk="0" hangingPunct="1">
        <a:lnSpc>
          <a:spcPct val="90000"/>
        </a:lnSpc>
        <a:spcBef>
          <a:spcPts val="397"/>
        </a:spcBef>
        <a:buFont typeface="Arial" panose="020B0604020202020204" pitchFamily="34" charset="0"/>
        <a:buChar char="•"/>
        <a:defRPr sz="1588" kern="1200">
          <a:solidFill>
            <a:schemeClr val="tx1"/>
          </a:solidFill>
          <a:latin typeface="+mn-lt"/>
          <a:ea typeface="+mn-ea"/>
          <a:cs typeface="+mn-cs"/>
        </a:defRPr>
      </a:lvl3pPr>
      <a:lvl4pPr marL="1270239" indent="-181463" algn="l" defTabSz="725851"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4pPr>
      <a:lvl5pPr marL="1633164" indent="-181463" algn="l" defTabSz="725851"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5pPr>
      <a:lvl6pPr marL="1996089" indent="-181463" algn="l" defTabSz="725851"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6pPr>
      <a:lvl7pPr marL="2359015" indent="-181463" algn="l" defTabSz="725851"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7pPr>
      <a:lvl8pPr marL="2721940" indent="-181463" algn="l" defTabSz="725851"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8pPr>
      <a:lvl9pPr marL="3084866" indent="-181463" algn="l" defTabSz="725851"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9pPr>
    </p:bodyStyle>
    <p:otherStyle>
      <a:defPPr>
        <a:defRPr lang="en-US"/>
      </a:defPPr>
      <a:lvl1pPr marL="0" algn="l" defTabSz="725851" rtl="0" eaLnBrk="1" latinLnBrk="0" hangingPunct="1">
        <a:defRPr sz="1429" kern="1200">
          <a:solidFill>
            <a:schemeClr val="tx1"/>
          </a:solidFill>
          <a:latin typeface="+mn-lt"/>
          <a:ea typeface="+mn-ea"/>
          <a:cs typeface="+mn-cs"/>
        </a:defRPr>
      </a:lvl1pPr>
      <a:lvl2pPr marL="362925" algn="l" defTabSz="725851" rtl="0" eaLnBrk="1" latinLnBrk="0" hangingPunct="1">
        <a:defRPr sz="1429" kern="1200">
          <a:solidFill>
            <a:schemeClr val="tx1"/>
          </a:solidFill>
          <a:latin typeface="+mn-lt"/>
          <a:ea typeface="+mn-ea"/>
          <a:cs typeface="+mn-cs"/>
        </a:defRPr>
      </a:lvl2pPr>
      <a:lvl3pPr marL="725851" algn="l" defTabSz="725851" rtl="0" eaLnBrk="1" latinLnBrk="0" hangingPunct="1">
        <a:defRPr sz="1429" kern="1200">
          <a:solidFill>
            <a:schemeClr val="tx1"/>
          </a:solidFill>
          <a:latin typeface="+mn-lt"/>
          <a:ea typeface="+mn-ea"/>
          <a:cs typeface="+mn-cs"/>
        </a:defRPr>
      </a:lvl3pPr>
      <a:lvl4pPr marL="1088776" algn="l" defTabSz="725851" rtl="0" eaLnBrk="1" latinLnBrk="0" hangingPunct="1">
        <a:defRPr sz="1429" kern="1200">
          <a:solidFill>
            <a:schemeClr val="tx1"/>
          </a:solidFill>
          <a:latin typeface="+mn-lt"/>
          <a:ea typeface="+mn-ea"/>
          <a:cs typeface="+mn-cs"/>
        </a:defRPr>
      </a:lvl4pPr>
      <a:lvl5pPr marL="1451701" algn="l" defTabSz="725851" rtl="0" eaLnBrk="1" latinLnBrk="0" hangingPunct="1">
        <a:defRPr sz="1429" kern="1200">
          <a:solidFill>
            <a:schemeClr val="tx1"/>
          </a:solidFill>
          <a:latin typeface="+mn-lt"/>
          <a:ea typeface="+mn-ea"/>
          <a:cs typeface="+mn-cs"/>
        </a:defRPr>
      </a:lvl5pPr>
      <a:lvl6pPr marL="1814627" algn="l" defTabSz="725851" rtl="0" eaLnBrk="1" latinLnBrk="0" hangingPunct="1">
        <a:defRPr sz="1429" kern="1200">
          <a:solidFill>
            <a:schemeClr val="tx1"/>
          </a:solidFill>
          <a:latin typeface="+mn-lt"/>
          <a:ea typeface="+mn-ea"/>
          <a:cs typeface="+mn-cs"/>
        </a:defRPr>
      </a:lvl6pPr>
      <a:lvl7pPr marL="2177552" algn="l" defTabSz="725851" rtl="0" eaLnBrk="1" latinLnBrk="0" hangingPunct="1">
        <a:defRPr sz="1429" kern="1200">
          <a:solidFill>
            <a:schemeClr val="tx1"/>
          </a:solidFill>
          <a:latin typeface="+mn-lt"/>
          <a:ea typeface="+mn-ea"/>
          <a:cs typeface="+mn-cs"/>
        </a:defRPr>
      </a:lvl7pPr>
      <a:lvl8pPr marL="2540478" algn="l" defTabSz="725851" rtl="0" eaLnBrk="1" latinLnBrk="0" hangingPunct="1">
        <a:defRPr sz="1429" kern="1200">
          <a:solidFill>
            <a:schemeClr val="tx1"/>
          </a:solidFill>
          <a:latin typeface="+mn-lt"/>
          <a:ea typeface="+mn-ea"/>
          <a:cs typeface="+mn-cs"/>
        </a:defRPr>
      </a:lvl8pPr>
      <a:lvl9pPr marL="2903403" algn="l" defTabSz="725851" rtl="0" eaLnBrk="1" latinLnBrk="0" hangingPunct="1">
        <a:defRPr sz="14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tif"/></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tif"/><Relationship Id="rId7"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5.jpg"/><Relationship Id="rId10" Type="http://schemas.openxmlformats.org/officeDocument/2006/relationships/image" Target="../media/image19.jpg"/><Relationship Id="rId4" Type="http://schemas.openxmlformats.org/officeDocument/2006/relationships/image" Target="../media/image14.jpg"/><Relationship Id="rId9"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tif"/><Relationship Id="rId7" Type="http://schemas.openxmlformats.org/officeDocument/2006/relationships/image" Target="../media/image24.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2.tif"/><Relationship Id="rId5" Type="http://schemas.openxmlformats.org/officeDocument/2006/relationships/image" Target="../media/image29.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074" y="0"/>
            <a:ext cx="6334017" cy="54435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199506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525" y="0"/>
            <a:ext cx="6532246" cy="54435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450092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83844" y="1890924"/>
            <a:ext cx="4784355" cy="2246769"/>
          </a:xfrm>
          <a:prstGeom prst="rect">
            <a:avLst/>
          </a:prstGeom>
          <a:noFill/>
        </p:spPr>
        <p:txBody>
          <a:bodyPr wrap="square" rtlCol="0">
            <a:spAutoFit/>
          </a:bodyPr>
          <a:lstStyle/>
          <a:p>
            <a:r>
              <a:rPr lang="en-US" sz="1400" b="1" dirty="0"/>
              <a:t>The Green Fit </a:t>
            </a:r>
            <a:r>
              <a:rPr lang="en-US" sz="1400" dirty="0"/>
              <a:t>is rooted in contextualizing products that make up the so-called “basket of the Mediterranean diet” and, first among these, the product of olive oil, at this very moment in history for the United States of America when obesity is increasingly topping the list of alerts from the American health department. </a:t>
            </a:r>
          </a:p>
          <a:p>
            <a:r>
              <a:rPr lang="en-US" sz="1400" dirty="0"/>
              <a:t> </a:t>
            </a:r>
            <a:endParaRPr lang="en-US" sz="1400" b="1" dirty="0"/>
          </a:p>
          <a:p>
            <a:r>
              <a:rPr lang="en-US" sz="1400" b="1" dirty="0"/>
              <a:t>The goal of The Green Fit is to sensitize, educate and train about the real necessity to adopt a green line for a good life! </a:t>
            </a:r>
          </a:p>
          <a:p>
            <a:pPr algn="just"/>
            <a:r>
              <a:rPr lang="en-US" sz="14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72019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71" y="2249277"/>
            <a:ext cx="1133979" cy="9449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111" y="0"/>
            <a:ext cx="8158327" cy="54435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5" name="Picture 4">
            <a:extLst>
              <a:ext uri="{FF2B5EF4-FFF2-40B4-BE49-F238E27FC236}">
                <a16:creationId xmlns:a16="http://schemas.microsoft.com/office/drawing/2014/main" id="{B3213B5D-627C-CB40-9BA2-73F80B0F2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54" y="235967"/>
            <a:ext cx="998812" cy="580779"/>
          </a:xfrm>
          <a:prstGeom prst="rect">
            <a:avLst/>
          </a:prstGeom>
        </p:spPr>
      </p:pic>
    </p:spTree>
    <p:extLst>
      <p:ext uri="{BB962C8B-B14F-4D97-AF65-F5344CB8AC3E}">
        <p14:creationId xmlns:p14="http://schemas.microsoft.com/office/powerpoint/2010/main" val="82133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94263" y="1633256"/>
            <a:ext cx="6916932" cy="1025794"/>
          </a:xfrm>
          <a:prstGeom prst="rect">
            <a:avLst/>
          </a:prstGeom>
          <a:noFill/>
        </p:spPr>
        <p:txBody>
          <a:bodyPr wrap="square" rtlCol="0">
            <a:spAutoFit/>
          </a:bodyPr>
          <a:lstStyle/>
          <a:p>
            <a:endParaRPr lang="en-US" sz="1400" b="1" dirty="0"/>
          </a:p>
          <a:p>
            <a:r>
              <a:rPr lang="en-US" b="1" dirty="0"/>
              <a:t>The Green Fit</a:t>
            </a:r>
            <a:r>
              <a:rPr lang="en-US" dirty="0"/>
              <a:t> is a learning format, conceived and created by</a:t>
            </a:r>
          </a:p>
          <a:p>
            <a:r>
              <a:rPr lang="en-US" dirty="0"/>
              <a:t> </a:t>
            </a:r>
          </a:p>
          <a:p>
            <a:r>
              <a:rPr lang="en-US" sz="1800" b="1" dirty="0"/>
              <a:t>			        GP Communications North America Inc</a:t>
            </a:r>
            <a:r>
              <a:rPr lang="en-US" sz="1800" dirty="0"/>
              <a:t>.</a:t>
            </a:r>
            <a:endParaRPr lang="en-US" sz="1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
        <p:nvSpPr>
          <p:cNvPr id="2" name="Rectangle 1">
            <a:extLst>
              <a:ext uri="{FF2B5EF4-FFF2-40B4-BE49-F238E27FC236}">
                <a16:creationId xmlns:a16="http://schemas.microsoft.com/office/drawing/2014/main" id="{14F51E25-E091-F741-B815-970A4C22DC0A}"/>
              </a:ext>
            </a:extLst>
          </p:cNvPr>
          <p:cNvSpPr/>
          <p:nvPr/>
        </p:nvSpPr>
        <p:spPr>
          <a:xfrm>
            <a:off x="3432641" y="2935563"/>
            <a:ext cx="4624664" cy="861774"/>
          </a:xfrm>
          <a:prstGeom prst="rect">
            <a:avLst/>
          </a:prstGeom>
        </p:spPr>
        <p:txBody>
          <a:bodyPr wrap="none">
            <a:spAutoFit/>
          </a:bodyPr>
          <a:lstStyle/>
          <a:p>
            <a:r>
              <a:rPr lang="en-US" sz="1600" b="1" dirty="0"/>
              <a:t>and produced by </a:t>
            </a:r>
          </a:p>
          <a:p>
            <a:r>
              <a:rPr lang="en-US" sz="1600" b="1" dirty="0"/>
              <a:t>		</a:t>
            </a:r>
          </a:p>
          <a:p>
            <a:r>
              <a:rPr lang="en-US" sz="1600" b="1" dirty="0"/>
              <a:t>		                                      </a:t>
            </a:r>
            <a:r>
              <a:rPr lang="en-US" sz="1800" b="1" dirty="0"/>
              <a:t>Filippo </a:t>
            </a:r>
            <a:r>
              <a:rPr lang="en-US" sz="1800" b="1" dirty="0" err="1"/>
              <a:t>Berio</a:t>
            </a:r>
            <a:endParaRPr lang="en-US" sz="1800" b="1" dirty="0"/>
          </a:p>
        </p:txBody>
      </p:sp>
    </p:spTree>
    <p:extLst>
      <p:ext uri="{BB962C8B-B14F-4D97-AF65-F5344CB8AC3E}">
        <p14:creationId xmlns:p14="http://schemas.microsoft.com/office/powerpoint/2010/main" val="1445628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41490" y="1245220"/>
            <a:ext cx="6424618" cy="3539430"/>
          </a:xfrm>
          <a:prstGeom prst="rect">
            <a:avLst/>
          </a:prstGeom>
          <a:noFill/>
        </p:spPr>
        <p:txBody>
          <a:bodyPr wrap="square" rtlCol="0">
            <a:spAutoFit/>
          </a:bodyPr>
          <a:lstStyle/>
          <a:p>
            <a:r>
              <a:rPr lang="en-US" sz="1400" dirty="0"/>
              <a:t> </a:t>
            </a:r>
          </a:p>
          <a:p>
            <a:r>
              <a:rPr lang="en-US" sz="1400" dirty="0"/>
              <a:t>The Learning Format includes:</a:t>
            </a:r>
          </a:p>
          <a:p>
            <a:r>
              <a:rPr lang="en-US" sz="1400" dirty="0"/>
              <a:t> </a:t>
            </a:r>
          </a:p>
          <a:p>
            <a:r>
              <a:rPr lang="en-US" sz="1400" b="1" dirty="0"/>
              <a:t>Cooking Shows</a:t>
            </a:r>
          </a:p>
          <a:p>
            <a:r>
              <a:rPr lang="en-US" sz="1400" b="1" dirty="0"/>
              <a:t> </a:t>
            </a:r>
          </a:p>
          <a:p>
            <a:r>
              <a:rPr lang="en-US" sz="1400" b="1" dirty="0"/>
              <a:t>Seminars</a:t>
            </a:r>
          </a:p>
          <a:p>
            <a:r>
              <a:rPr lang="en-US" sz="1400" b="1" dirty="0"/>
              <a:t> </a:t>
            </a:r>
          </a:p>
          <a:p>
            <a:r>
              <a:rPr lang="en-US" sz="1400" b="1" dirty="0"/>
              <a:t>Meetings with the press, buyers, stakeholders and institutions </a:t>
            </a:r>
          </a:p>
          <a:p>
            <a:r>
              <a:rPr lang="en-US" sz="1400" b="1" dirty="0"/>
              <a:t> </a:t>
            </a:r>
          </a:p>
          <a:p>
            <a:r>
              <a:rPr lang="en-US" sz="1400" b="1" dirty="0"/>
              <a:t>it will be on a dedicated portal </a:t>
            </a:r>
            <a:r>
              <a:rPr lang="en-US" sz="1400" b="1" dirty="0" err="1"/>
              <a:t>www.thegreenfit.com</a:t>
            </a:r>
            <a:r>
              <a:rPr lang="en-US" sz="1400" b="1" dirty="0"/>
              <a:t>  </a:t>
            </a:r>
          </a:p>
          <a:p>
            <a:endParaRPr lang="en-US" sz="1400" b="1" dirty="0"/>
          </a:p>
          <a:p>
            <a:r>
              <a:rPr lang="en-US" sz="1400" b="1" dirty="0"/>
              <a:t>Newsletter</a:t>
            </a:r>
          </a:p>
          <a:p>
            <a:r>
              <a:rPr lang="en-US" sz="1400" b="1" dirty="0"/>
              <a:t> </a:t>
            </a:r>
          </a:p>
          <a:p>
            <a:r>
              <a:rPr lang="en-US" sz="1400" b="1" dirty="0"/>
              <a:t>a dedicated social channel</a:t>
            </a:r>
          </a:p>
          <a:p>
            <a:endParaRPr lang="en-US" sz="1400" b="1" dirty="0"/>
          </a:p>
          <a:p>
            <a:r>
              <a:rPr lang="en-US" sz="1400" b="1" dirty="0"/>
              <a:t>INSTAGRAM - YOUTUBE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65566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3" name="Picture 2">
            <a:extLst>
              <a:ext uri="{FF2B5EF4-FFF2-40B4-BE49-F238E27FC236}">
                <a16:creationId xmlns:a16="http://schemas.microsoft.com/office/drawing/2014/main" id="{380D6A95-72A0-1944-9B9D-DCDEEF59CEFC}"/>
              </a:ext>
            </a:extLst>
          </p:cNvPr>
          <p:cNvPicPr>
            <a:picLocks noChangeAspect="1"/>
          </p:cNvPicPr>
          <p:nvPr/>
        </p:nvPicPr>
        <p:blipFill>
          <a:blip r:embed="rId4"/>
          <a:stretch>
            <a:fillRect/>
          </a:stretch>
        </p:blipFill>
        <p:spPr>
          <a:xfrm>
            <a:off x="3421449" y="392723"/>
            <a:ext cx="3295559" cy="46580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17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5812" y="3050015"/>
            <a:ext cx="4006512" cy="738664"/>
          </a:xfrm>
          <a:prstGeom prst="rect">
            <a:avLst/>
          </a:prstGeom>
          <a:noFill/>
        </p:spPr>
        <p:txBody>
          <a:bodyPr wrap="square" rtlCol="0">
            <a:spAutoFit/>
          </a:bodyPr>
          <a:lstStyle/>
          <a:p>
            <a:r>
              <a:rPr lang="en-US" sz="1400" b="1" dirty="0"/>
              <a:t>Filippo </a:t>
            </a:r>
            <a:r>
              <a:rPr lang="en-US" sz="1400" b="1" dirty="0" err="1"/>
              <a:t>Berio</a:t>
            </a:r>
            <a:r>
              <a:rPr lang="en-US" sz="1400" b="1" dirty="0"/>
              <a:t> North America CEO Marco de </a:t>
            </a:r>
            <a:r>
              <a:rPr lang="en-US" sz="1400" b="1" dirty="0" err="1"/>
              <a:t>Ceglie</a:t>
            </a:r>
            <a:r>
              <a:rPr lang="en-US" sz="1400" b="1" dirty="0"/>
              <a:t> </a:t>
            </a:r>
          </a:p>
          <a:p>
            <a:r>
              <a:rPr lang="en-US" sz="1400" b="1" dirty="0"/>
              <a:t>Is the project coordinator</a:t>
            </a:r>
            <a:r>
              <a:rPr lang="en-US" sz="1400" dirty="0"/>
              <a:t> </a:t>
            </a:r>
          </a:p>
          <a:p>
            <a:pPr algn="just"/>
            <a:r>
              <a:rPr lang="en-US" sz="14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3" name="Picture 2">
            <a:extLst>
              <a:ext uri="{FF2B5EF4-FFF2-40B4-BE49-F238E27FC236}">
                <a16:creationId xmlns:a16="http://schemas.microsoft.com/office/drawing/2014/main" id="{30324A3E-6B30-2F4C-A37A-65FF8FBBDBCA}"/>
              </a:ext>
            </a:extLst>
          </p:cNvPr>
          <p:cNvPicPr>
            <a:picLocks noChangeAspect="1"/>
          </p:cNvPicPr>
          <p:nvPr/>
        </p:nvPicPr>
        <p:blipFill>
          <a:blip r:embed="rId4"/>
          <a:stretch>
            <a:fillRect/>
          </a:stretch>
        </p:blipFill>
        <p:spPr>
          <a:xfrm>
            <a:off x="1876980" y="1668692"/>
            <a:ext cx="2706744" cy="18033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824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28421" y="1672464"/>
            <a:ext cx="6697997" cy="3108543"/>
          </a:xfrm>
          <a:prstGeom prst="rect">
            <a:avLst/>
          </a:prstGeom>
          <a:noFill/>
        </p:spPr>
        <p:txBody>
          <a:bodyPr wrap="square" rtlCol="0">
            <a:spAutoFit/>
          </a:bodyPr>
          <a:lstStyle/>
          <a:p>
            <a:pPr algn="just"/>
            <a:r>
              <a:rPr lang="en-US" sz="1400" b="1" dirty="0" err="1"/>
              <a:t>Scavolini</a:t>
            </a:r>
            <a:r>
              <a:rPr lang="en-US" sz="1400" dirty="0"/>
              <a:t> will be involved in the cooking shows: the first two events will take place in September in </a:t>
            </a:r>
            <a:r>
              <a:rPr lang="en-US" sz="1400" dirty="0" err="1"/>
              <a:t>Soho</a:t>
            </a:r>
            <a:r>
              <a:rPr lang="en-US" sz="1400" dirty="0"/>
              <a:t>, New York, and in November in Orange County, California </a:t>
            </a:r>
          </a:p>
          <a:p>
            <a:pPr algn="just"/>
            <a:r>
              <a:rPr lang="en-US" sz="1400" dirty="0"/>
              <a:t> </a:t>
            </a:r>
          </a:p>
          <a:p>
            <a:pPr algn="just"/>
            <a:r>
              <a:rPr lang="en-US" sz="1400" dirty="0"/>
              <a:t> </a:t>
            </a:r>
          </a:p>
          <a:p>
            <a:pPr algn="just"/>
            <a:r>
              <a:rPr lang="en-US" sz="1400" dirty="0"/>
              <a:t>The headliners of the cooking shows will be: </a:t>
            </a:r>
            <a:endParaRPr lang="en-US" sz="1400" b="1" dirty="0"/>
          </a:p>
          <a:p>
            <a:pPr algn="just"/>
            <a:r>
              <a:rPr lang="en-US" sz="1400" b="1" dirty="0" err="1"/>
              <a:t>Berio</a:t>
            </a:r>
            <a:r>
              <a:rPr lang="en-US" sz="1400" b="1" dirty="0"/>
              <a:t> olive oil and </a:t>
            </a:r>
            <a:r>
              <a:rPr lang="en-US" sz="1400" b="1" dirty="0" err="1"/>
              <a:t>Berio</a:t>
            </a:r>
            <a:r>
              <a:rPr lang="en-US" sz="1400" b="1" dirty="0"/>
              <a:t> products, </a:t>
            </a:r>
            <a:r>
              <a:rPr lang="en-US" sz="1400" b="1" dirty="0" err="1"/>
              <a:t>Scavolini</a:t>
            </a:r>
            <a:r>
              <a:rPr lang="en-US" sz="1400" b="1" dirty="0"/>
              <a:t> kitchens, products from the Mediterranean</a:t>
            </a:r>
          </a:p>
          <a:p>
            <a:pPr algn="just"/>
            <a:r>
              <a:rPr lang="en-US" sz="1400" b="1" dirty="0"/>
              <a:t>diet cooked by Chef Andrea </a:t>
            </a:r>
            <a:r>
              <a:rPr lang="en-US" sz="1400" b="1" dirty="0" err="1"/>
              <a:t>Zanin</a:t>
            </a:r>
            <a:r>
              <a:rPr lang="en-US" sz="1400" b="1" dirty="0"/>
              <a:t> and discussed by Lucrezia </a:t>
            </a:r>
            <a:r>
              <a:rPr lang="en-US" sz="1400" b="1" dirty="0" err="1"/>
              <a:t>Scarampi</a:t>
            </a:r>
            <a:r>
              <a:rPr lang="en-US" sz="1400" b="1" dirty="0"/>
              <a:t> nutritionist. </a:t>
            </a:r>
          </a:p>
          <a:p>
            <a:pPr algn="just"/>
            <a:r>
              <a:rPr lang="en-US" sz="1400" dirty="0"/>
              <a:t> </a:t>
            </a:r>
          </a:p>
          <a:p>
            <a:pPr algn="just"/>
            <a:r>
              <a:rPr lang="en-US" sz="1400" dirty="0"/>
              <a:t>The cooking shows’ guests will be journalists, bloggers, opinion leaders, opinion makers, stakeholders and buyers</a:t>
            </a:r>
          </a:p>
          <a:p>
            <a:pPr algn="just"/>
            <a:r>
              <a:rPr lang="en-US" sz="1400" dirty="0"/>
              <a:t> </a:t>
            </a:r>
          </a:p>
          <a:p>
            <a:pPr algn="just"/>
            <a:r>
              <a:rPr lang="en-US" sz="1400" dirty="0"/>
              <a:t>Everything will be filmed on camera so it can be enjoyed again on both the website and Instagram.</a:t>
            </a:r>
          </a:p>
          <a:p>
            <a:pPr algn="just"/>
            <a:r>
              <a:rPr lang="en-US" sz="14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212825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sp>
        <p:nvSpPr>
          <p:cNvPr id="7" name="TextBox 4"/>
          <p:cNvSpPr txBox="1">
            <a:spLocks noChangeArrowheads="1"/>
          </p:cNvSpPr>
          <p:nvPr/>
        </p:nvSpPr>
        <p:spPr bwMode="auto">
          <a:xfrm>
            <a:off x="404813" y="1353974"/>
            <a:ext cx="673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charset="0"/>
              </a:defRPr>
            </a:lvl1pPr>
            <a:lvl2pPr marL="742950" indent="-285750">
              <a:defRPr sz="1400">
                <a:solidFill>
                  <a:schemeClr val="tx1"/>
                </a:solidFill>
                <a:latin typeface="Calibri" charset="0"/>
              </a:defRPr>
            </a:lvl2pPr>
            <a:lvl3pPr marL="1143000" indent="-228600">
              <a:defRPr sz="1400">
                <a:solidFill>
                  <a:schemeClr val="tx1"/>
                </a:solidFill>
                <a:latin typeface="Calibri" charset="0"/>
              </a:defRPr>
            </a:lvl3pPr>
            <a:lvl4pPr marL="1600200" indent="-228600">
              <a:defRPr sz="1400">
                <a:solidFill>
                  <a:schemeClr val="tx1"/>
                </a:solidFill>
                <a:latin typeface="Calibri" charset="0"/>
              </a:defRPr>
            </a:lvl4pPr>
            <a:lvl5pPr marL="2057400" indent="-228600">
              <a:defRPr sz="1400">
                <a:solidFill>
                  <a:schemeClr val="tx1"/>
                </a:solidFill>
                <a:latin typeface="Calibri" charset="0"/>
              </a:defRPr>
            </a:lvl5pPr>
            <a:lvl6pPr marL="2514600" indent="-228600" defTabSz="727075" fontAlgn="base">
              <a:spcBef>
                <a:spcPct val="0"/>
              </a:spcBef>
              <a:spcAft>
                <a:spcPct val="0"/>
              </a:spcAft>
              <a:defRPr sz="1400">
                <a:solidFill>
                  <a:schemeClr val="tx1"/>
                </a:solidFill>
                <a:latin typeface="Calibri" charset="0"/>
              </a:defRPr>
            </a:lvl6pPr>
            <a:lvl7pPr marL="2971800" indent="-228600" defTabSz="727075" fontAlgn="base">
              <a:spcBef>
                <a:spcPct val="0"/>
              </a:spcBef>
              <a:spcAft>
                <a:spcPct val="0"/>
              </a:spcAft>
              <a:defRPr sz="1400">
                <a:solidFill>
                  <a:schemeClr val="tx1"/>
                </a:solidFill>
                <a:latin typeface="Calibri" charset="0"/>
              </a:defRPr>
            </a:lvl7pPr>
            <a:lvl8pPr marL="3429000" indent="-228600" defTabSz="727075" fontAlgn="base">
              <a:spcBef>
                <a:spcPct val="0"/>
              </a:spcBef>
              <a:spcAft>
                <a:spcPct val="0"/>
              </a:spcAft>
              <a:defRPr sz="1400">
                <a:solidFill>
                  <a:schemeClr val="tx1"/>
                </a:solidFill>
                <a:latin typeface="Calibri" charset="0"/>
              </a:defRPr>
            </a:lvl8pPr>
            <a:lvl9pPr marL="3886200" indent="-228600" defTabSz="727075" fontAlgn="base">
              <a:spcBef>
                <a:spcPct val="0"/>
              </a:spcBef>
              <a:spcAft>
                <a:spcPct val="0"/>
              </a:spcAft>
              <a:defRPr sz="1400">
                <a:solidFill>
                  <a:schemeClr val="tx1"/>
                </a:solidFill>
                <a:latin typeface="Calibri" charset="0"/>
              </a:defRPr>
            </a:lvl9pPr>
          </a:lstStyle>
          <a:p>
            <a:r>
              <a:rPr lang="en-US" altLang="en-US" b="1" dirty="0">
                <a:latin typeface="+mn-lt"/>
                <a:ea typeface="Hiragino Sans W4" charset="-128"/>
                <a:cs typeface="Hiragino Sans W4" charset="-128"/>
              </a:rPr>
              <a:t>EVENT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4" name="Picture 3">
            <a:extLst>
              <a:ext uri="{FF2B5EF4-FFF2-40B4-BE49-F238E27FC236}">
                <a16:creationId xmlns:a16="http://schemas.microsoft.com/office/drawing/2014/main" id="{C1276D6A-F53E-A54C-8641-9B181798D0D8}"/>
              </a:ext>
            </a:extLst>
          </p:cNvPr>
          <p:cNvPicPr>
            <a:picLocks noChangeAspect="1"/>
          </p:cNvPicPr>
          <p:nvPr/>
        </p:nvPicPr>
        <p:blipFill>
          <a:blip r:embed="rId4"/>
          <a:stretch>
            <a:fillRect/>
          </a:stretch>
        </p:blipFill>
        <p:spPr>
          <a:xfrm>
            <a:off x="3199026" y="370571"/>
            <a:ext cx="3825897" cy="4894898"/>
          </a:xfrm>
          <a:prstGeom prst="rect">
            <a:avLst/>
          </a:prstGeom>
        </p:spPr>
      </p:pic>
    </p:spTree>
    <p:extLst>
      <p:ext uri="{BB962C8B-B14F-4D97-AF65-F5344CB8AC3E}">
        <p14:creationId xmlns:p14="http://schemas.microsoft.com/office/powerpoint/2010/main" val="154361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sp>
        <p:nvSpPr>
          <p:cNvPr id="7" name="TextBox 4"/>
          <p:cNvSpPr txBox="1">
            <a:spLocks noChangeArrowheads="1"/>
          </p:cNvSpPr>
          <p:nvPr/>
        </p:nvSpPr>
        <p:spPr bwMode="auto">
          <a:xfrm>
            <a:off x="404813" y="1353974"/>
            <a:ext cx="673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charset="0"/>
              </a:defRPr>
            </a:lvl1pPr>
            <a:lvl2pPr marL="742950" indent="-285750">
              <a:defRPr sz="1400">
                <a:solidFill>
                  <a:schemeClr val="tx1"/>
                </a:solidFill>
                <a:latin typeface="Calibri" charset="0"/>
              </a:defRPr>
            </a:lvl2pPr>
            <a:lvl3pPr marL="1143000" indent="-228600">
              <a:defRPr sz="1400">
                <a:solidFill>
                  <a:schemeClr val="tx1"/>
                </a:solidFill>
                <a:latin typeface="Calibri" charset="0"/>
              </a:defRPr>
            </a:lvl3pPr>
            <a:lvl4pPr marL="1600200" indent="-228600">
              <a:defRPr sz="1400">
                <a:solidFill>
                  <a:schemeClr val="tx1"/>
                </a:solidFill>
                <a:latin typeface="Calibri" charset="0"/>
              </a:defRPr>
            </a:lvl4pPr>
            <a:lvl5pPr marL="2057400" indent="-228600">
              <a:defRPr sz="1400">
                <a:solidFill>
                  <a:schemeClr val="tx1"/>
                </a:solidFill>
                <a:latin typeface="Calibri" charset="0"/>
              </a:defRPr>
            </a:lvl5pPr>
            <a:lvl6pPr marL="2514600" indent="-228600" defTabSz="727075" fontAlgn="base">
              <a:spcBef>
                <a:spcPct val="0"/>
              </a:spcBef>
              <a:spcAft>
                <a:spcPct val="0"/>
              </a:spcAft>
              <a:defRPr sz="1400">
                <a:solidFill>
                  <a:schemeClr val="tx1"/>
                </a:solidFill>
                <a:latin typeface="Calibri" charset="0"/>
              </a:defRPr>
            </a:lvl6pPr>
            <a:lvl7pPr marL="2971800" indent="-228600" defTabSz="727075" fontAlgn="base">
              <a:spcBef>
                <a:spcPct val="0"/>
              </a:spcBef>
              <a:spcAft>
                <a:spcPct val="0"/>
              </a:spcAft>
              <a:defRPr sz="1400">
                <a:solidFill>
                  <a:schemeClr val="tx1"/>
                </a:solidFill>
                <a:latin typeface="Calibri" charset="0"/>
              </a:defRPr>
            </a:lvl7pPr>
            <a:lvl8pPr marL="3429000" indent="-228600" defTabSz="727075" fontAlgn="base">
              <a:spcBef>
                <a:spcPct val="0"/>
              </a:spcBef>
              <a:spcAft>
                <a:spcPct val="0"/>
              </a:spcAft>
              <a:defRPr sz="1400">
                <a:solidFill>
                  <a:schemeClr val="tx1"/>
                </a:solidFill>
                <a:latin typeface="Calibri" charset="0"/>
              </a:defRPr>
            </a:lvl8pPr>
            <a:lvl9pPr marL="3886200" indent="-228600" defTabSz="727075" fontAlgn="base">
              <a:spcBef>
                <a:spcPct val="0"/>
              </a:spcBef>
              <a:spcAft>
                <a:spcPct val="0"/>
              </a:spcAft>
              <a:defRPr sz="1400">
                <a:solidFill>
                  <a:schemeClr val="tx1"/>
                </a:solidFill>
                <a:latin typeface="Calibri" charset="0"/>
              </a:defRPr>
            </a:lvl9pPr>
          </a:lstStyle>
          <a:p>
            <a:r>
              <a:rPr lang="en-US" altLang="en-US" b="1" dirty="0">
                <a:latin typeface="+mn-lt"/>
                <a:ea typeface="Hiragino Sans W4" charset="-128"/>
                <a:cs typeface="Hiragino Sans W4" charset="-128"/>
              </a:rPr>
              <a:t>EVENT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503" y="0"/>
            <a:ext cx="3466935" cy="862454"/>
          </a:xfrm>
          <a:prstGeom prst="rect">
            <a:avLst/>
          </a:prstGeom>
        </p:spPr>
      </p:pic>
      <p:pic>
        <p:nvPicPr>
          <p:cNvPr id="3" name="Picture 2">
            <a:extLst>
              <a:ext uri="{FF2B5EF4-FFF2-40B4-BE49-F238E27FC236}">
                <a16:creationId xmlns:a16="http://schemas.microsoft.com/office/drawing/2014/main" id="{F7B799E1-9C00-A244-AC30-1C2870037299}"/>
              </a:ext>
            </a:extLst>
          </p:cNvPr>
          <p:cNvPicPr>
            <a:picLocks noChangeAspect="1"/>
          </p:cNvPicPr>
          <p:nvPr/>
        </p:nvPicPr>
        <p:blipFill>
          <a:blip r:embed="rId5"/>
          <a:stretch>
            <a:fillRect/>
          </a:stretch>
        </p:blipFill>
        <p:spPr>
          <a:xfrm>
            <a:off x="3691872" y="3402515"/>
            <a:ext cx="3013434" cy="149438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BCF3D6C-5730-DE46-9A43-368A2195E313}"/>
              </a:ext>
            </a:extLst>
          </p:cNvPr>
          <p:cNvPicPr>
            <a:picLocks noChangeAspect="1"/>
          </p:cNvPicPr>
          <p:nvPr/>
        </p:nvPicPr>
        <p:blipFill>
          <a:blip r:embed="rId6"/>
          <a:stretch>
            <a:fillRect/>
          </a:stretch>
        </p:blipFill>
        <p:spPr>
          <a:xfrm>
            <a:off x="1472250" y="3402515"/>
            <a:ext cx="2219622" cy="1494387"/>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16EEFD86-C416-9D4E-A852-73B19357770F}"/>
              </a:ext>
            </a:extLst>
          </p:cNvPr>
          <p:cNvPicPr>
            <a:picLocks noChangeAspect="1"/>
          </p:cNvPicPr>
          <p:nvPr/>
        </p:nvPicPr>
        <p:blipFill>
          <a:blip r:embed="rId7"/>
          <a:stretch>
            <a:fillRect/>
          </a:stretch>
        </p:blipFill>
        <p:spPr>
          <a:xfrm>
            <a:off x="5787151" y="1735623"/>
            <a:ext cx="2351147" cy="1763360"/>
          </a:xfrm>
          <a:prstGeom prst="rect">
            <a:avLst/>
          </a:prstGeom>
        </p:spPr>
      </p:pic>
      <p:pic>
        <p:nvPicPr>
          <p:cNvPr id="12" name="Picture 11">
            <a:extLst>
              <a:ext uri="{FF2B5EF4-FFF2-40B4-BE49-F238E27FC236}">
                <a16:creationId xmlns:a16="http://schemas.microsoft.com/office/drawing/2014/main" id="{3E69566C-A2DD-6148-87A1-2A7EB4D0D5FF}"/>
              </a:ext>
            </a:extLst>
          </p:cNvPr>
          <p:cNvPicPr>
            <a:picLocks noChangeAspect="1"/>
          </p:cNvPicPr>
          <p:nvPr/>
        </p:nvPicPr>
        <p:blipFill>
          <a:blip r:embed="rId8"/>
          <a:stretch>
            <a:fillRect/>
          </a:stretch>
        </p:blipFill>
        <p:spPr>
          <a:xfrm>
            <a:off x="1472250" y="1737798"/>
            <a:ext cx="2219622" cy="166471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163317D8-C40E-8D41-AAF0-F3C9DA112DE8}"/>
              </a:ext>
            </a:extLst>
          </p:cNvPr>
          <p:cNvPicPr>
            <a:picLocks noChangeAspect="1"/>
          </p:cNvPicPr>
          <p:nvPr/>
        </p:nvPicPr>
        <p:blipFill>
          <a:blip r:embed="rId9"/>
          <a:stretch>
            <a:fillRect/>
          </a:stretch>
        </p:blipFill>
        <p:spPr>
          <a:xfrm>
            <a:off x="3695463" y="1737798"/>
            <a:ext cx="2219622" cy="1664717"/>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B6EA4B4-3872-A645-B9CA-F65476D57DB6}"/>
              </a:ext>
            </a:extLst>
          </p:cNvPr>
          <p:cNvPicPr>
            <a:picLocks noChangeAspect="1"/>
          </p:cNvPicPr>
          <p:nvPr/>
        </p:nvPicPr>
        <p:blipFill>
          <a:blip r:embed="rId10"/>
          <a:stretch>
            <a:fillRect/>
          </a:stretch>
        </p:blipFill>
        <p:spPr>
          <a:xfrm flipH="1">
            <a:off x="6705305" y="1735623"/>
            <a:ext cx="2370960" cy="3161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998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23438" cy="544353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8398" cy="5903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750484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sp>
        <p:nvSpPr>
          <p:cNvPr id="7" name="TextBox 4"/>
          <p:cNvSpPr txBox="1">
            <a:spLocks noChangeArrowheads="1"/>
          </p:cNvSpPr>
          <p:nvPr/>
        </p:nvSpPr>
        <p:spPr bwMode="auto">
          <a:xfrm>
            <a:off x="404813" y="1353974"/>
            <a:ext cx="673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charset="0"/>
              </a:defRPr>
            </a:lvl1pPr>
            <a:lvl2pPr marL="742950" indent="-285750">
              <a:defRPr sz="1400">
                <a:solidFill>
                  <a:schemeClr val="tx1"/>
                </a:solidFill>
                <a:latin typeface="Calibri" charset="0"/>
              </a:defRPr>
            </a:lvl2pPr>
            <a:lvl3pPr marL="1143000" indent="-228600">
              <a:defRPr sz="1400">
                <a:solidFill>
                  <a:schemeClr val="tx1"/>
                </a:solidFill>
                <a:latin typeface="Calibri" charset="0"/>
              </a:defRPr>
            </a:lvl3pPr>
            <a:lvl4pPr marL="1600200" indent="-228600">
              <a:defRPr sz="1400">
                <a:solidFill>
                  <a:schemeClr val="tx1"/>
                </a:solidFill>
                <a:latin typeface="Calibri" charset="0"/>
              </a:defRPr>
            </a:lvl4pPr>
            <a:lvl5pPr marL="2057400" indent="-228600">
              <a:defRPr sz="1400">
                <a:solidFill>
                  <a:schemeClr val="tx1"/>
                </a:solidFill>
                <a:latin typeface="Calibri" charset="0"/>
              </a:defRPr>
            </a:lvl5pPr>
            <a:lvl6pPr marL="2514600" indent="-228600" defTabSz="727075" fontAlgn="base">
              <a:spcBef>
                <a:spcPct val="0"/>
              </a:spcBef>
              <a:spcAft>
                <a:spcPct val="0"/>
              </a:spcAft>
              <a:defRPr sz="1400">
                <a:solidFill>
                  <a:schemeClr val="tx1"/>
                </a:solidFill>
                <a:latin typeface="Calibri" charset="0"/>
              </a:defRPr>
            </a:lvl6pPr>
            <a:lvl7pPr marL="2971800" indent="-228600" defTabSz="727075" fontAlgn="base">
              <a:spcBef>
                <a:spcPct val="0"/>
              </a:spcBef>
              <a:spcAft>
                <a:spcPct val="0"/>
              </a:spcAft>
              <a:defRPr sz="1400">
                <a:solidFill>
                  <a:schemeClr val="tx1"/>
                </a:solidFill>
                <a:latin typeface="Calibri" charset="0"/>
              </a:defRPr>
            </a:lvl7pPr>
            <a:lvl8pPr marL="3429000" indent="-228600" defTabSz="727075" fontAlgn="base">
              <a:spcBef>
                <a:spcPct val="0"/>
              </a:spcBef>
              <a:spcAft>
                <a:spcPct val="0"/>
              </a:spcAft>
              <a:defRPr sz="1400">
                <a:solidFill>
                  <a:schemeClr val="tx1"/>
                </a:solidFill>
                <a:latin typeface="Calibri" charset="0"/>
              </a:defRPr>
            </a:lvl8pPr>
            <a:lvl9pPr marL="3886200" indent="-228600" defTabSz="727075" fontAlgn="base">
              <a:spcBef>
                <a:spcPct val="0"/>
              </a:spcBef>
              <a:spcAft>
                <a:spcPct val="0"/>
              </a:spcAft>
              <a:defRPr sz="1400">
                <a:solidFill>
                  <a:schemeClr val="tx1"/>
                </a:solidFill>
                <a:latin typeface="Calibri" charset="0"/>
              </a:defRPr>
            </a:lvl9pPr>
          </a:lstStyle>
          <a:p>
            <a:r>
              <a:rPr lang="en-US" altLang="en-US" b="1" dirty="0">
                <a:latin typeface="+mn-lt"/>
                <a:ea typeface="Hiragino Sans W4" charset="-128"/>
                <a:cs typeface="Hiragino Sans W4" charset="-128"/>
              </a:rPr>
              <a:t>EVENT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4" name="Picture 3">
            <a:extLst>
              <a:ext uri="{FF2B5EF4-FFF2-40B4-BE49-F238E27FC236}">
                <a16:creationId xmlns:a16="http://schemas.microsoft.com/office/drawing/2014/main" id="{DDE2E82F-2176-0E41-B5D0-CEB4D4F53947}"/>
              </a:ext>
            </a:extLst>
          </p:cNvPr>
          <p:cNvPicPr>
            <a:picLocks noChangeAspect="1"/>
          </p:cNvPicPr>
          <p:nvPr/>
        </p:nvPicPr>
        <p:blipFill>
          <a:blip r:embed="rId4"/>
          <a:stretch>
            <a:fillRect/>
          </a:stretch>
        </p:blipFill>
        <p:spPr>
          <a:xfrm>
            <a:off x="3099456" y="317634"/>
            <a:ext cx="3871036" cy="4952650"/>
          </a:xfrm>
          <a:prstGeom prst="rect">
            <a:avLst/>
          </a:prstGeom>
        </p:spPr>
      </p:pic>
    </p:spTree>
    <p:extLst>
      <p:ext uri="{BB962C8B-B14F-4D97-AF65-F5344CB8AC3E}">
        <p14:creationId xmlns:p14="http://schemas.microsoft.com/office/powerpoint/2010/main" val="190909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sp>
        <p:nvSpPr>
          <p:cNvPr id="7" name="TextBox 4"/>
          <p:cNvSpPr txBox="1">
            <a:spLocks noChangeArrowheads="1"/>
          </p:cNvSpPr>
          <p:nvPr/>
        </p:nvSpPr>
        <p:spPr bwMode="auto">
          <a:xfrm>
            <a:off x="404813" y="1353974"/>
            <a:ext cx="673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charset="0"/>
              </a:defRPr>
            </a:lvl1pPr>
            <a:lvl2pPr marL="742950" indent="-285750">
              <a:defRPr sz="1400">
                <a:solidFill>
                  <a:schemeClr val="tx1"/>
                </a:solidFill>
                <a:latin typeface="Calibri" charset="0"/>
              </a:defRPr>
            </a:lvl2pPr>
            <a:lvl3pPr marL="1143000" indent="-228600">
              <a:defRPr sz="1400">
                <a:solidFill>
                  <a:schemeClr val="tx1"/>
                </a:solidFill>
                <a:latin typeface="Calibri" charset="0"/>
              </a:defRPr>
            </a:lvl3pPr>
            <a:lvl4pPr marL="1600200" indent="-228600">
              <a:defRPr sz="1400">
                <a:solidFill>
                  <a:schemeClr val="tx1"/>
                </a:solidFill>
                <a:latin typeface="Calibri" charset="0"/>
              </a:defRPr>
            </a:lvl4pPr>
            <a:lvl5pPr marL="2057400" indent="-228600">
              <a:defRPr sz="1400">
                <a:solidFill>
                  <a:schemeClr val="tx1"/>
                </a:solidFill>
                <a:latin typeface="Calibri" charset="0"/>
              </a:defRPr>
            </a:lvl5pPr>
            <a:lvl6pPr marL="2514600" indent="-228600" defTabSz="727075" fontAlgn="base">
              <a:spcBef>
                <a:spcPct val="0"/>
              </a:spcBef>
              <a:spcAft>
                <a:spcPct val="0"/>
              </a:spcAft>
              <a:defRPr sz="1400">
                <a:solidFill>
                  <a:schemeClr val="tx1"/>
                </a:solidFill>
                <a:latin typeface="Calibri" charset="0"/>
              </a:defRPr>
            </a:lvl6pPr>
            <a:lvl7pPr marL="2971800" indent="-228600" defTabSz="727075" fontAlgn="base">
              <a:spcBef>
                <a:spcPct val="0"/>
              </a:spcBef>
              <a:spcAft>
                <a:spcPct val="0"/>
              </a:spcAft>
              <a:defRPr sz="1400">
                <a:solidFill>
                  <a:schemeClr val="tx1"/>
                </a:solidFill>
                <a:latin typeface="Calibri" charset="0"/>
              </a:defRPr>
            </a:lvl7pPr>
            <a:lvl8pPr marL="3429000" indent="-228600" defTabSz="727075" fontAlgn="base">
              <a:spcBef>
                <a:spcPct val="0"/>
              </a:spcBef>
              <a:spcAft>
                <a:spcPct val="0"/>
              </a:spcAft>
              <a:defRPr sz="1400">
                <a:solidFill>
                  <a:schemeClr val="tx1"/>
                </a:solidFill>
                <a:latin typeface="Calibri" charset="0"/>
              </a:defRPr>
            </a:lvl8pPr>
            <a:lvl9pPr marL="3886200" indent="-228600" defTabSz="727075" fontAlgn="base">
              <a:spcBef>
                <a:spcPct val="0"/>
              </a:spcBef>
              <a:spcAft>
                <a:spcPct val="0"/>
              </a:spcAft>
              <a:defRPr sz="1400">
                <a:solidFill>
                  <a:schemeClr val="tx1"/>
                </a:solidFill>
                <a:latin typeface="Calibri" charset="0"/>
              </a:defRPr>
            </a:lvl9pPr>
          </a:lstStyle>
          <a:p>
            <a:r>
              <a:rPr lang="en-US" altLang="en-US" b="1" dirty="0">
                <a:latin typeface="+mn-lt"/>
                <a:ea typeface="Hiragino Sans W4" charset="-128"/>
                <a:cs typeface="Hiragino Sans W4" charset="-128"/>
              </a:rPr>
              <a:t>EVENT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961" y="0"/>
            <a:ext cx="3485475" cy="828425"/>
          </a:xfrm>
          <a:prstGeom prst="rect">
            <a:avLst/>
          </a:prstGeom>
        </p:spPr>
      </p:pic>
      <p:pic>
        <p:nvPicPr>
          <p:cNvPr id="8" name="Picture 7">
            <a:extLst>
              <a:ext uri="{FF2B5EF4-FFF2-40B4-BE49-F238E27FC236}">
                <a16:creationId xmlns:a16="http://schemas.microsoft.com/office/drawing/2014/main" id="{3DAA35CF-C428-6649-B683-D73CD7033E11}"/>
              </a:ext>
            </a:extLst>
          </p:cNvPr>
          <p:cNvPicPr>
            <a:picLocks noChangeAspect="1"/>
          </p:cNvPicPr>
          <p:nvPr/>
        </p:nvPicPr>
        <p:blipFill>
          <a:blip r:embed="rId5"/>
          <a:stretch>
            <a:fillRect/>
          </a:stretch>
        </p:blipFill>
        <p:spPr>
          <a:xfrm>
            <a:off x="4496829" y="1564854"/>
            <a:ext cx="2162689" cy="147064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6CC8900-F141-B140-BEFB-4439472884E7}"/>
              </a:ext>
            </a:extLst>
          </p:cNvPr>
          <p:cNvPicPr>
            <a:picLocks noChangeAspect="1"/>
          </p:cNvPicPr>
          <p:nvPr/>
        </p:nvPicPr>
        <p:blipFill>
          <a:blip r:embed="rId6"/>
          <a:stretch>
            <a:fillRect/>
          </a:stretch>
        </p:blipFill>
        <p:spPr>
          <a:xfrm>
            <a:off x="6097470" y="1564852"/>
            <a:ext cx="2614474" cy="1470642"/>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82FFF92-0614-4C4F-9DC9-2575B058FA9A}"/>
              </a:ext>
            </a:extLst>
          </p:cNvPr>
          <p:cNvPicPr>
            <a:picLocks noChangeAspect="1"/>
          </p:cNvPicPr>
          <p:nvPr/>
        </p:nvPicPr>
        <p:blipFill>
          <a:blip r:embed="rId7"/>
          <a:stretch>
            <a:fillRect/>
          </a:stretch>
        </p:blipFill>
        <p:spPr>
          <a:xfrm>
            <a:off x="2190779" y="1564850"/>
            <a:ext cx="2614477" cy="1470644"/>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3D2826C9-E508-E048-9C43-45CA3B044B3B}"/>
              </a:ext>
            </a:extLst>
          </p:cNvPr>
          <p:cNvPicPr>
            <a:picLocks noChangeAspect="1"/>
          </p:cNvPicPr>
          <p:nvPr/>
        </p:nvPicPr>
        <p:blipFill>
          <a:blip r:embed="rId8"/>
          <a:stretch>
            <a:fillRect/>
          </a:stretch>
        </p:blipFill>
        <p:spPr>
          <a:xfrm>
            <a:off x="6237961" y="3025872"/>
            <a:ext cx="2473983" cy="148056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C9A1DFE0-A819-604E-8E5C-EBF2D67FEAD6}"/>
              </a:ext>
            </a:extLst>
          </p:cNvPr>
          <p:cNvPicPr>
            <a:picLocks noChangeAspect="1"/>
          </p:cNvPicPr>
          <p:nvPr/>
        </p:nvPicPr>
        <p:blipFill>
          <a:blip r:embed="rId9"/>
          <a:stretch>
            <a:fillRect/>
          </a:stretch>
        </p:blipFill>
        <p:spPr>
          <a:xfrm>
            <a:off x="4443822" y="3025872"/>
            <a:ext cx="2614473" cy="148056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8F9C6B8-6CA5-0142-AEA0-0EF51FC52222}"/>
              </a:ext>
            </a:extLst>
          </p:cNvPr>
          <p:cNvPicPr>
            <a:picLocks noChangeAspect="1"/>
          </p:cNvPicPr>
          <p:nvPr/>
        </p:nvPicPr>
        <p:blipFill>
          <a:blip r:embed="rId10"/>
          <a:stretch>
            <a:fillRect/>
          </a:stretch>
        </p:blipFill>
        <p:spPr>
          <a:xfrm>
            <a:off x="2190778" y="3035494"/>
            <a:ext cx="2614473" cy="14709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8560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sp>
        <p:nvSpPr>
          <p:cNvPr id="7" name="TextBox 4"/>
          <p:cNvSpPr txBox="1">
            <a:spLocks noChangeArrowheads="1"/>
          </p:cNvSpPr>
          <p:nvPr/>
        </p:nvSpPr>
        <p:spPr bwMode="auto">
          <a:xfrm>
            <a:off x="404813" y="1353974"/>
            <a:ext cx="1146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charset="0"/>
              </a:defRPr>
            </a:lvl1pPr>
            <a:lvl2pPr marL="742950" indent="-285750">
              <a:defRPr sz="1400">
                <a:solidFill>
                  <a:schemeClr val="tx1"/>
                </a:solidFill>
                <a:latin typeface="Calibri" charset="0"/>
              </a:defRPr>
            </a:lvl2pPr>
            <a:lvl3pPr marL="1143000" indent="-228600">
              <a:defRPr sz="1400">
                <a:solidFill>
                  <a:schemeClr val="tx1"/>
                </a:solidFill>
                <a:latin typeface="Calibri" charset="0"/>
              </a:defRPr>
            </a:lvl3pPr>
            <a:lvl4pPr marL="1600200" indent="-228600">
              <a:defRPr sz="1400">
                <a:solidFill>
                  <a:schemeClr val="tx1"/>
                </a:solidFill>
                <a:latin typeface="Calibri" charset="0"/>
              </a:defRPr>
            </a:lvl4pPr>
            <a:lvl5pPr marL="2057400" indent="-228600">
              <a:defRPr sz="1400">
                <a:solidFill>
                  <a:schemeClr val="tx1"/>
                </a:solidFill>
                <a:latin typeface="Calibri" charset="0"/>
              </a:defRPr>
            </a:lvl5pPr>
            <a:lvl6pPr marL="2514600" indent="-228600" defTabSz="727075" fontAlgn="base">
              <a:spcBef>
                <a:spcPct val="0"/>
              </a:spcBef>
              <a:spcAft>
                <a:spcPct val="0"/>
              </a:spcAft>
              <a:defRPr sz="1400">
                <a:solidFill>
                  <a:schemeClr val="tx1"/>
                </a:solidFill>
                <a:latin typeface="Calibri" charset="0"/>
              </a:defRPr>
            </a:lvl6pPr>
            <a:lvl7pPr marL="2971800" indent="-228600" defTabSz="727075" fontAlgn="base">
              <a:spcBef>
                <a:spcPct val="0"/>
              </a:spcBef>
              <a:spcAft>
                <a:spcPct val="0"/>
              </a:spcAft>
              <a:defRPr sz="1400">
                <a:solidFill>
                  <a:schemeClr val="tx1"/>
                </a:solidFill>
                <a:latin typeface="Calibri" charset="0"/>
              </a:defRPr>
            </a:lvl7pPr>
            <a:lvl8pPr marL="3429000" indent="-228600" defTabSz="727075" fontAlgn="base">
              <a:spcBef>
                <a:spcPct val="0"/>
              </a:spcBef>
              <a:spcAft>
                <a:spcPct val="0"/>
              </a:spcAft>
              <a:defRPr sz="1400">
                <a:solidFill>
                  <a:schemeClr val="tx1"/>
                </a:solidFill>
                <a:latin typeface="Calibri" charset="0"/>
              </a:defRPr>
            </a:lvl8pPr>
            <a:lvl9pPr marL="3886200" indent="-228600" defTabSz="727075" fontAlgn="base">
              <a:spcBef>
                <a:spcPct val="0"/>
              </a:spcBef>
              <a:spcAft>
                <a:spcPct val="0"/>
              </a:spcAft>
              <a:defRPr sz="1400">
                <a:solidFill>
                  <a:schemeClr val="tx1"/>
                </a:solidFill>
                <a:latin typeface="Calibri" charset="0"/>
              </a:defRPr>
            </a:lvl9pPr>
          </a:lstStyle>
          <a:p>
            <a:r>
              <a:rPr lang="en-US" altLang="en-US" b="1" dirty="0">
                <a:latin typeface="+mn-lt"/>
                <a:ea typeface="Hiragino Sans W4" charset="-128"/>
                <a:cs typeface="Hiragino Sans W4" charset="-128"/>
              </a:rPr>
              <a:t>THE PLAYERS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549" y="901512"/>
            <a:ext cx="1445707" cy="8406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522" y="2986187"/>
            <a:ext cx="2149600" cy="3695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206" y="2068900"/>
            <a:ext cx="1714091" cy="5313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5116"/>
            <a:ext cx="2103176" cy="969513"/>
          </a:xfrm>
          <a:prstGeom prst="rect">
            <a:avLst/>
          </a:prstGeom>
        </p:spPr>
      </p:pic>
      <p:sp>
        <p:nvSpPr>
          <p:cNvPr id="3" name="Rectangle 2"/>
          <p:cNvSpPr/>
          <p:nvPr/>
        </p:nvSpPr>
        <p:spPr>
          <a:xfrm>
            <a:off x="4106692" y="3589881"/>
            <a:ext cx="1844095" cy="312843"/>
          </a:xfrm>
          <a:prstGeom prst="rect">
            <a:avLst/>
          </a:prstGeom>
        </p:spPr>
        <p:txBody>
          <a:bodyPr wrap="none">
            <a:spAutoFit/>
          </a:bodyPr>
          <a:lstStyle/>
          <a:p>
            <a:r>
              <a:rPr lang="en-US"/>
              <a:t>with the patronage of </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8600" y="3840094"/>
            <a:ext cx="1154980" cy="735656"/>
          </a:xfrm>
          <a:prstGeom prst="rect">
            <a:avLst/>
          </a:prstGeom>
        </p:spPr>
      </p:pic>
    </p:spTree>
    <p:extLst>
      <p:ext uri="{BB962C8B-B14F-4D97-AF65-F5344CB8AC3E}">
        <p14:creationId xmlns:p14="http://schemas.microsoft.com/office/powerpoint/2010/main" val="1906344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074" y="0"/>
            <a:ext cx="6334017" cy="54435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3781563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611"/>
            <a:ext cx="9723438" cy="414492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42052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7565" y="4091957"/>
            <a:ext cx="4454598" cy="1245597"/>
          </a:xfrm>
          <a:prstGeom prst="rect">
            <a:avLst/>
          </a:prstGeom>
          <a:noFill/>
        </p:spPr>
        <p:txBody>
          <a:bodyPr wrap="square" rtlCol="0">
            <a:spAutoFit/>
          </a:bodyPr>
          <a:lstStyle/>
          <a:p>
            <a:r>
              <a:rPr lang="en-US" sz="1200" b="1" dirty="0"/>
              <a:t>Adult Obesity Rates by State, 2017</a:t>
            </a:r>
          </a:p>
          <a:p>
            <a:r>
              <a:rPr lang="en-US" sz="1200" dirty="0"/>
              <a:t>In addition, new state level data from the CDC’s 2017 Behavioral Risk Factor Surveillance Survey (BRFSS) show that adult obesity rates rose by statistically significant amounts in six states and no states experienced a reduction in rates of obesity.</a:t>
            </a:r>
          </a:p>
          <a:p>
            <a:pPr fontAlgn="base">
              <a:lnSpc>
                <a:spcPct val="150000"/>
              </a:lnSpc>
            </a:pPr>
            <a:endParaRPr lang="en-US" sz="1200" b="1" i="1" dirty="0">
              <a:solidFill>
                <a:schemeClr val="accent6">
                  <a:lumMod val="50000"/>
                </a:schemeClr>
              </a:solidFill>
              <a:latin typeface="Hiragino Sans W3" charset="-128"/>
              <a:ea typeface="Hiragino Sans W3" charset="-128"/>
              <a:cs typeface="Hiragino Sans W3"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556" y="512955"/>
            <a:ext cx="4511308" cy="45402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165545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53" y="104175"/>
            <a:ext cx="7870785" cy="52204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8" y="4806930"/>
            <a:ext cx="763929" cy="636608"/>
          </a:xfrm>
          <a:prstGeom prst="rect">
            <a:avLst/>
          </a:prstGeom>
        </p:spPr>
      </p:pic>
    </p:spTree>
    <p:extLst>
      <p:ext uri="{BB962C8B-B14F-4D97-AF65-F5344CB8AC3E}">
        <p14:creationId xmlns:p14="http://schemas.microsoft.com/office/powerpoint/2010/main" val="79923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065" y="283742"/>
            <a:ext cx="8116141" cy="49630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0699" cy="8005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1405785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15637" y="2541373"/>
            <a:ext cx="4454598" cy="954107"/>
          </a:xfrm>
          <a:prstGeom prst="rect">
            <a:avLst/>
          </a:prstGeom>
          <a:noFill/>
        </p:spPr>
        <p:txBody>
          <a:bodyPr wrap="square" rtlCol="0">
            <a:spAutoFit/>
          </a:bodyPr>
          <a:lstStyle/>
          <a:p>
            <a:r>
              <a:rPr lang="en-US" sz="1400" dirty="0"/>
              <a:t>The Healthy Communities Study found that children living in localities that did more to encourage physical activity and healthy nutrition had lower body mass index and waist circumference measures</a:t>
            </a:r>
            <a:endParaRPr lang="en-US" sz="1400" b="1" i="1" dirty="0">
              <a:solidFill>
                <a:schemeClr val="accent6">
                  <a:lumMod val="50000"/>
                </a:schemeClr>
              </a:solidFill>
              <a:latin typeface="Hiragino Sans W3" charset="-128"/>
              <a:ea typeface="Hiragino Sans W3" charset="-128"/>
              <a:cs typeface="Hiragino Sans W3"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147320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83844" y="1890924"/>
            <a:ext cx="4784355" cy="2462213"/>
          </a:xfrm>
          <a:prstGeom prst="rect">
            <a:avLst/>
          </a:prstGeom>
          <a:noFill/>
        </p:spPr>
        <p:txBody>
          <a:bodyPr wrap="square" rtlCol="0">
            <a:spAutoFit/>
          </a:bodyPr>
          <a:lstStyle/>
          <a:p>
            <a:pPr algn="just"/>
            <a:r>
              <a:rPr lang="en-US" sz="1400" dirty="0"/>
              <a:t>According to a report from the Centers for Disease Control, 39.8% of adults and 20.6% of adolescents in the United States are obese. Among children ages 6 to 11, 18.4% are obese, while among children ages 2 to 5, the percentage is 13.9%.</a:t>
            </a:r>
          </a:p>
          <a:p>
            <a:pPr algn="just"/>
            <a:r>
              <a:rPr lang="en-US" sz="1400" dirty="0"/>
              <a:t> </a:t>
            </a:r>
          </a:p>
          <a:p>
            <a:pPr algn="just"/>
            <a:r>
              <a:rPr lang="en-US" sz="1400" dirty="0"/>
              <a:t>The rate of obesity in adolescents increased by 33% from 2000 to 2016 and by approximately 30% in adults. The greatest percentage of obese people (42.8%) is recorded in middle-aged people (40-59 years old) and affects more African Americans and Latin Americans than Caucasians and Asians.</a:t>
            </a:r>
          </a:p>
          <a:p>
            <a:pPr algn="just"/>
            <a:r>
              <a:rPr lang="en-US" sz="14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177184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80528" y="1890924"/>
            <a:ext cx="5387671" cy="2677656"/>
          </a:xfrm>
          <a:prstGeom prst="rect">
            <a:avLst/>
          </a:prstGeom>
          <a:noFill/>
        </p:spPr>
        <p:txBody>
          <a:bodyPr wrap="square" rtlCol="0">
            <a:spAutoFit/>
          </a:bodyPr>
          <a:lstStyle/>
          <a:p>
            <a:pPr algn="just"/>
            <a:r>
              <a:rPr lang="en-US" sz="1400" dirty="0"/>
              <a:t>These are the highest rates ever recorded in the U.S. “</a:t>
            </a:r>
            <a:r>
              <a:rPr lang="en-US" sz="1400" i="1" dirty="0"/>
              <a:t>It’s difficult to be optimistic at this point,” </a:t>
            </a:r>
            <a:r>
              <a:rPr lang="en-US" sz="1400" dirty="0"/>
              <a:t>said </a:t>
            </a:r>
            <a:r>
              <a:rPr lang="en-US" sz="1400" b="1" dirty="0"/>
              <a:t>Dr. Frank Hu, chair of the Department of Nutrition at the Harvard School of Public Health</a:t>
            </a:r>
            <a:r>
              <a:rPr lang="en-US" sz="1400" dirty="0"/>
              <a:t>. </a:t>
            </a:r>
            <a:r>
              <a:rPr lang="en-US" sz="1400" i="1" dirty="0"/>
              <a:t>“The trend of obesity has been steadily increasing in both children and adults despite many public health efforts to improve nutrition and physical activity.”</a:t>
            </a:r>
          </a:p>
          <a:p>
            <a:pPr algn="just"/>
            <a:r>
              <a:rPr lang="en-US" sz="1400" dirty="0"/>
              <a:t> </a:t>
            </a:r>
          </a:p>
          <a:p>
            <a:pPr algn="just"/>
            <a:r>
              <a:rPr lang="en-US" sz="1400" dirty="0"/>
              <a:t>From 2000 to 2016, the rate of obesity in adults over 20 years of age went from 30.5% to 39.8%, while in the age range of 1 to 19 years old, it went from 13.9% to 18.5%. In total, approximately 70% of Americans are obese or overweight. There was no significant difference recorded between males and females in any age group.</a:t>
            </a:r>
          </a:p>
          <a:p>
            <a:pPr algn="just"/>
            <a:r>
              <a:rPr lang="en-US" sz="14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4263" cy="12452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007"/>
            <a:ext cx="1249680" cy="576072"/>
          </a:xfrm>
          <a:prstGeom prst="rect">
            <a:avLst/>
          </a:prstGeom>
        </p:spPr>
      </p:pic>
    </p:spTree>
    <p:extLst>
      <p:ext uri="{BB962C8B-B14F-4D97-AF65-F5344CB8AC3E}">
        <p14:creationId xmlns:p14="http://schemas.microsoft.com/office/powerpoint/2010/main" val="2994864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TotalTime>
  <Words>629</Words>
  <Application>Microsoft Macintosh PowerPoint</Application>
  <PresentationFormat>Custom</PresentationFormat>
  <Paragraphs>58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Hiragino Sans W3</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Giovanni Pellerito</cp:lastModifiedBy>
  <cp:revision>71</cp:revision>
  <dcterms:created xsi:type="dcterms:W3CDTF">2019-06-30T23:22:41Z</dcterms:created>
  <dcterms:modified xsi:type="dcterms:W3CDTF">2019-11-15T13:29:36Z</dcterms:modified>
</cp:coreProperties>
</file>